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81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6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00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4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2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9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6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0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12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0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7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4DAB-9FE4-8847-A2C0-D1DF62A5762B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C6EE5-5838-DD43-BE93-F21CE2408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2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sketballgamefli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887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5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52" y="12667"/>
            <a:ext cx="6172200" cy="1257378"/>
          </a:xfrm>
        </p:spPr>
        <p:txBody>
          <a:bodyPr/>
          <a:lstStyle/>
          <a:p>
            <a:r>
              <a:rPr lang="en-US" dirty="0" smtClean="0"/>
              <a:t>Top 7 Reasons to Attend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53" y="1085635"/>
            <a:ext cx="6753248" cy="6034617"/>
          </a:xfrm>
        </p:spPr>
        <p:txBody>
          <a:bodyPr/>
          <a:lstStyle/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It’s Fun!</a:t>
            </a:r>
          </a:p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It’s Free!</a:t>
            </a:r>
          </a:p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Free Food!</a:t>
            </a:r>
          </a:p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One word – Swag!</a:t>
            </a:r>
          </a:p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Meet with real SU undergrads!</a:t>
            </a:r>
          </a:p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Help COE fulfill a social obligation!</a:t>
            </a:r>
          </a:p>
          <a:p>
            <a:pPr marL="237744" indent="-329184">
              <a:spcBef>
                <a:spcPts val="768"/>
              </a:spcBef>
              <a:buFont typeface="Wingdings" charset="2"/>
              <a:buAutoNum type="arabicPlain"/>
            </a:pPr>
            <a:r>
              <a:rPr lang="en-US" dirty="0" smtClean="0"/>
              <a:t>Free Ride in a B-17 with Ralph Nader!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363" t="8707" r="6718" b="8242"/>
          <a:stretch/>
        </p:blipFill>
        <p:spPr>
          <a:xfrm>
            <a:off x="3902474" y="955809"/>
            <a:ext cx="2736200" cy="2644836"/>
          </a:xfrm>
          <a:prstGeom prst="rect">
            <a:avLst/>
          </a:prstGeom>
        </p:spPr>
      </p:pic>
      <p:pic>
        <p:nvPicPr>
          <p:cNvPr id="6" name="Picture 5" descr="IMG_877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2"/>
          <a:stretch/>
        </p:blipFill>
        <p:spPr>
          <a:xfrm>
            <a:off x="0" y="5342047"/>
            <a:ext cx="6858000" cy="380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2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sketballgamefli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887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7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43</Words>
  <Application>Microsoft Macintosh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Top 7 Reasons to Attend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Roddy</dc:creator>
  <cp:lastModifiedBy>Mark Roddy</cp:lastModifiedBy>
  <cp:revision>6</cp:revision>
  <dcterms:created xsi:type="dcterms:W3CDTF">2011-12-02T18:07:39Z</dcterms:created>
  <dcterms:modified xsi:type="dcterms:W3CDTF">2011-12-02T18:43:16Z</dcterms:modified>
</cp:coreProperties>
</file>